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18"/>
  </p:handoutMasterIdLst>
  <p:sldIdLst>
    <p:sldId id="16602179" r:id="rId4"/>
    <p:sldId id="16602178" r:id="rId5"/>
    <p:sldId id="16602051" r:id="rId6"/>
    <p:sldId id="16602149" r:id="rId8"/>
    <p:sldId id="16602151" r:id="rId9"/>
    <p:sldId id="16602181" r:id="rId10"/>
    <p:sldId id="16602182" r:id="rId11"/>
    <p:sldId id="16602183" r:id="rId12"/>
    <p:sldId id="16602184" r:id="rId13"/>
    <p:sldId id="16602186" r:id="rId14"/>
    <p:sldId id="16602185" r:id="rId15"/>
    <p:sldId id="16602187" r:id="rId16"/>
    <p:sldId id="16602188" r:id="rId17"/>
  </p:sldIdLst>
  <p:sldSz cx="13823950" cy="7775575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013"/>
    <a:srgbClr val="EF8E12"/>
    <a:srgbClr val="5B3005"/>
    <a:srgbClr val="8DF0FF"/>
    <a:srgbClr val="2D466E"/>
    <a:srgbClr val="43E4FF"/>
    <a:srgbClr val="2D4870"/>
    <a:srgbClr val="2B4166"/>
    <a:srgbClr val="2A436C"/>
    <a:srgbClr val="127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3867" autoAdjust="0"/>
  </p:normalViewPr>
  <p:slideViewPr>
    <p:cSldViewPr snapToGrid="0">
      <p:cViewPr>
        <p:scale>
          <a:sx n="66" d="100"/>
          <a:sy n="66" d="100"/>
        </p:scale>
        <p:origin x="160" y="-22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67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F1ED3-4423-454D-B6E4-DFAE44B9B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C038-C102-4B5D-B9D7-3DDB5C089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53877-CC4A-407D-92B1-41B258929D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95E1-2A27-4EFC-ADAA-925007250E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1pPr>
    <a:lvl2pPr marL="850265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2pPr>
    <a:lvl3pPr marL="1700530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3pPr>
    <a:lvl4pPr marL="2550795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4pPr>
    <a:lvl5pPr marL="3400425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5pPr>
    <a:lvl6pPr marL="4250690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6pPr>
    <a:lvl7pPr marL="5100955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7pPr>
    <a:lvl8pPr marL="5951220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8pPr>
    <a:lvl9pPr marL="6801485" algn="l" defTabSz="1700530" rtl="0" eaLnBrk="1" latinLnBrk="0" hangingPunct="1">
      <a:defRPr sz="22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994" y="1272531"/>
            <a:ext cx="10367963" cy="2707052"/>
          </a:xfrm>
        </p:spPr>
        <p:txBody>
          <a:bodyPr anchor="b"/>
          <a:lstStyle>
            <a:lvl1pPr algn="ctr">
              <a:defRPr sz="680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7994" y="4083977"/>
            <a:ext cx="10367963" cy="1877297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60" indent="0" algn="ctr">
              <a:buNone/>
              <a:defRPr sz="2270"/>
            </a:lvl2pPr>
            <a:lvl3pPr marL="1036955" indent="0" algn="ctr">
              <a:buNone/>
              <a:defRPr sz="2040"/>
            </a:lvl3pPr>
            <a:lvl4pPr marL="1555115" indent="0" algn="ctr">
              <a:buNone/>
              <a:defRPr sz="1815"/>
            </a:lvl4pPr>
            <a:lvl5pPr marL="2073275" indent="0" algn="ctr">
              <a:buNone/>
              <a:defRPr sz="1815"/>
            </a:lvl5pPr>
            <a:lvl6pPr marL="2592070" indent="0" algn="ctr">
              <a:buNone/>
              <a:defRPr sz="1815"/>
            </a:lvl6pPr>
            <a:lvl7pPr marL="3110230" indent="0" algn="ctr">
              <a:buNone/>
              <a:defRPr sz="1815"/>
            </a:lvl7pPr>
            <a:lvl8pPr marL="3628390" indent="0" algn="ctr">
              <a:buNone/>
              <a:defRPr sz="1815"/>
            </a:lvl8pPr>
            <a:lvl9pPr marL="4147185" indent="0" algn="ctr">
              <a:buNone/>
              <a:defRPr sz="1815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92764" y="413978"/>
            <a:ext cx="2980789" cy="658944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50397" y="413978"/>
            <a:ext cx="8769568" cy="658944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1" y="-1"/>
            <a:ext cx="13823950" cy="7775575"/>
            <a:chOff x="0" y="1258750"/>
            <a:chExt cx="27647900" cy="77755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8750"/>
              <a:ext cx="27647900" cy="777557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1258750"/>
              <a:ext cx="27647900" cy="7775575"/>
            </a:xfrm>
            <a:prstGeom prst="rect">
              <a:avLst/>
            </a:prstGeom>
            <a:gradFill flip="none" rotWithShape="1">
              <a:gsLst>
                <a:gs pos="95000">
                  <a:srgbClr val="133580">
                    <a:alpha val="80000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3545"/>
              <a:endParaRPr lang="zh-CN" altLang="en-US" sz="1845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8788" y="1273175"/>
            <a:ext cx="10367962" cy="27066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8788" y="4084638"/>
            <a:ext cx="10367962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1938338"/>
            <a:ext cx="11923713" cy="32353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42975" y="5203825"/>
            <a:ext cx="11923713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950913" y="2070100"/>
            <a:ext cx="5884862" cy="49339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988175" y="2070100"/>
            <a:ext cx="5884863" cy="49339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0" y="414338"/>
            <a:ext cx="11922125" cy="1501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52500" y="1906588"/>
            <a:ext cx="5848350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952500" y="2840038"/>
            <a:ext cx="5848350" cy="4178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997700" y="1906588"/>
            <a:ext cx="5876925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997700" y="2840038"/>
            <a:ext cx="5876925" cy="4178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0" y="519113"/>
            <a:ext cx="4457700" cy="18129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876925" y="1119188"/>
            <a:ext cx="6997700" cy="5526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52500" y="2332038"/>
            <a:ext cx="4457700" cy="4322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0" y="519113"/>
            <a:ext cx="4457700" cy="18129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76925" y="1119188"/>
            <a:ext cx="6997700" cy="5526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952500" y="2332038"/>
            <a:ext cx="4457700" cy="4322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93300" y="414338"/>
            <a:ext cx="2979738" cy="65897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950913" y="414338"/>
            <a:ext cx="8789987" cy="65897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197" y="1938495"/>
            <a:ext cx="11923157" cy="3234423"/>
          </a:xfrm>
        </p:spPr>
        <p:txBody>
          <a:bodyPr anchor="b"/>
          <a:lstStyle>
            <a:lvl1pPr>
              <a:defRPr sz="680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3197" y="5203517"/>
            <a:ext cx="11923157" cy="1700906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1pPr>
            <a:lvl2pPr marL="51816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2pPr>
            <a:lvl3pPr marL="1036955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511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4pPr>
            <a:lvl5pPr marL="207327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5pPr>
            <a:lvl6pPr marL="259207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6pPr>
            <a:lvl7pPr marL="311023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7pPr>
            <a:lvl8pPr marL="362839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8pPr>
            <a:lvl9pPr marL="414718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396" y="2069887"/>
            <a:ext cx="5875179" cy="493353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98375" y="2069887"/>
            <a:ext cx="5875179" cy="493353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97" y="413978"/>
            <a:ext cx="11923157" cy="15029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52198" y="1906097"/>
            <a:ext cx="5848178" cy="934148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60" indent="0">
              <a:buNone/>
              <a:defRPr sz="2270" b="1"/>
            </a:lvl2pPr>
            <a:lvl3pPr marL="1036955" indent="0">
              <a:buNone/>
              <a:defRPr sz="2040" b="1"/>
            </a:lvl3pPr>
            <a:lvl4pPr marL="1555115" indent="0">
              <a:buNone/>
              <a:defRPr sz="1815" b="1"/>
            </a:lvl4pPr>
            <a:lvl5pPr marL="2073275" indent="0">
              <a:buNone/>
              <a:defRPr sz="1815" b="1"/>
            </a:lvl5pPr>
            <a:lvl6pPr marL="2592070" indent="0">
              <a:buNone/>
              <a:defRPr sz="1815" b="1"/>
            </a:lvl6pPr>
            <a:lvl7pPr marL="3110230" indent="0">
              <a:buNone/>
              <a:defRPr sz="1815" b="1"/>
            </a:lvl7pPr>
            <a:lvl8pPr marL="3628390" indent="0">
              <a:buNone/>
              <a:defRPr sz="1815" b="1"/>
            </a:lvl8pPr>
            <a:lvl9pPr marL="4147185" indent="0">
              <a:buNone/>
              <a:defRPr sz="1815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2198" y="2840245"/>
            <a:ext cx="5848178" cy="4177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998375" y="1906097"/>
            <a:ext cx="5876979" cy="934148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60" indent="0">
              <a:buNone/>
              <a:defRPr sz="2270" b="1"/>
            </a:lvl2pPr>
            <a:lvl3pPr marL="1036955" indent="0">
              <a:buNone/>
              <a:defRPr sz="2040" b="1"/>
            </a:lvl3pPr>
            <a:lvl4pPr marL="1555115" indent="0">
              <a:buNone/>
              <a:defRPr sz="1815" b="1"/>
            </a:lvl4pPr>
            <a:lvl5pPr marL="2073275" indent="0">
              <a:buNone/>
              <a:defRPr sz="1815" b="1"/>
            </a:lvl5pPr>
            <a:lvl6pPr marL="2592070" indent="0">
              <a:buNone/>
              <a:defRPr sz="1815" b="1"/>
            </a:lvl6pPr>
            <a:lvl7pPr marL="3110230" indent="0">
              <a:buNone/>
              <a:defRPr sz="1815" b="1"/>
            </a:lvl7pPr>
            <a:lvl8pPr marL="3628390" indent="0">
              <a:buNone/>
              <a:defRPr sz="1815" b="1"/>
            </a:lvl8pPr>
            <a:lvl9pPr marL="4147185" indent="0">
              <a:buNone/>
              <a:defRPr sz="1815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998375" y="2840245"/>
            <a:ext cx="5876979" cy="4177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BFF5-F898-4DBE-B3F0-E73EB89C71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40C3-63F3-434C-936C-AC4DCCEE8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823950" cy="777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98" y="518372"/>
            <a:ext cx="4458583" cy="1814301"/>
          </a:xfrm>
        </p:spPr>
        <p:txBody>
          <a:bodyPr anchor="b"/>
          <a:lstStyle>
            <a:lvl1pPr>
              <a:defRPr sz="363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6979" y="1119539"/>
            <a:ext cx="6998375" cy="5525698"/>
          </a:xfrm>
        </p:spPr>
        <p:txBody>
          <a:bodyPr/>
          <a:lstStyle>
            <a:lvl1pPr>
              <a:defRPr sz="3630"/>
            </a:lvl1pPr>
            <a:lvl2pPr>
              <a:defRPr sz="3175"/>
            </a:lvl2pPr>
            <a:lvl3pPr>
              <a:defRPr sz="2720"/>
            </a:lvl3pPr>
            <a:lvl4pPr>
              <a:defRPr sz="2270"/>
            </a:lvl4pPr>
            <a:lvl5pPr>
              <a:defRPr sz="2270"/>
            </a:lvl5pPr>
            <a:lvl6pPr>
              <a:defRPr sz="2270"/>
            </a:lvl6pPr>
            <a:lvl7pPr>
              <a:defRPr sz="2270"/>
            </a:lvl7pPr>
            <a:lvl8pPr>
              <a:defRPr sz="2270"/>
            </a:lvl8pPr>
            <a:lvl9pPr>
              <a:defRPr sz="227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52198" y="2332673"/>
            <a:ext cx="4458583" cy="4321564"/>
          </a:xfrm>
        </p:spPr>
        <p:txBody>
          <a:bodyPr/>
          <a:lstStyle>
            <a:lvl1pPr marL="0" indent="0">
              <a:buNone/>
              <a:defRPr sz="1815"/>
            </a:lvl1pPr>
            <a:lvl2pPr marL="518160" indent="0">
              <a:buNone/>
              <a:defRPr sz="1585"/>
            </a:lvl2pPr>
            <a:lvl3pPr marL="1036955" indent="0">
              <a:buNone/>
              <a:defRPr sz="1360"/>
            </a:lvl3pPr>
            <a:lvl4pPr marL="1555115" indent="0">
              <a:buNone/>
              <a:defRPr sz="1135"/>
            </a:lvl4pPr>
            <a:lvl5pPr marL="2073275" indent="0">
              <a:buNone/>
              <a:defRPr sz="1135"/>
            </a:lvl5pPr>
            <a:lvl6pPr marL="2592070" indent="0">
              <a:buNone/>
              <a:defRPr sz="1135"/>
            </a:lvl6pPr>
            <a:lvl7pPr marL="3110230" indent="0">
              <a:buNone/>
              <a:defRPr sz="1135"/>
            </a:lvl7pPr>
            <a:lvl8pPr marL="3628390" indent="0">
              <a:buNone/>
              <a:defRPr sz="1135"/>
            </a:lvl8pPr>
            <a:lvl9pPr marL="4147185" indent="0">
              <a:buNone/>
              <a:defRPr sz="1135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98" y="518372"/>
            <a:ext cx="4458583" cy="1814301"/>
          </a:xfrm>
        </p:spPr>
        <p:txBody>
          <a:bodyPr anchor="b"/>
          <a:lstStyle>
            <a:lvl1pPr>
              <a:defRPr sz="363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76979" y="1119539"/>
            <a:ext cx="6998375" cy="5525698"/>
          </a:xfrm>
        </p:spPr>
        <p:txBody>
          <a:bodyPr anchor="t"/>
          <a:lstStyle>
            <a:lvl1pPr marL="0" indent="0">
              <a:buNone/>
              <a:defRPr sz="3630"/>
            </a:lvl1pPr>
            <a:lvl2pPr marL="518160" indent="0">
              <a:buNone/>
              <a:defRPr sz="3175"/>
            </a:lvl2pPr>
            <a:lvl3pPr marL="1036955" indent="0">
              <a:buNone/>
              <a:defRPr sz="2720"/>
            </a:lvl3pPr>
            <a:lvl4pPr marL="1555115" indent="0">
              <a:buNone/>
              <a:defRPr sz="2270"/>
            </a:lvl4pPr>
            <a:lvl5pPr marL="2073275" indent="0">
              <a:buNone/>
              <a:defRPr sz="2270"/>
            </a:lvl5pPr>
            <a:lvl6pPr marL="2592070" indent="0">
              <a:buNone/>
              <a:defRPr sz="2270"/>
            </a:lvl6pPr>
            <a:lvl7pPr marL="3110230" indent="0">
              <a:buNone/>
              <a:defRPr sz="2270"/>
            </a:lvl7pPr>
            <a:lvl8pPr marL="3628390" indent="0">
              <a:buNone/>
              <a:defRPr sz="2270"/>
            </a:lvl8pPr>
            <a:lvl9pPr marL="4147185" indent="0">
              <a:buNone/>
              <a:defRPr sz="227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52198" y="2332673"/>
            <a:ext cx="4458583" cy="4321564"/>
          </a:xfrm>
        </p:spPr>
        <p:txBody>
          <a:bodyPr/>
          <a:lstStyle>
            <a:lvl1pPr marL="0" indent="0">
              <a:buNone/>
              <a:defRPr sz="1815"/>
            </a:lvl1pPr>
            <a:lvl2pPr marL="518160" indent="0">
              <a:buNone/>
              <a:defRPr sz="1585"/>
            </a:lvl2pPr>
            <a:lvl3pPr marL="1036955" indent="0">
              <a:buNone/>
              <a:defRPr sz="1360"/>
            </a:lvl3pPr>
            <a:lvl4pPr marL="1555115" indent="0">
              <a:buNone/>
              <a:defRPr sz="1135"/>
            </a:lvl4pPr>
            <a:lvl5pPr marL="2073275" indent="0">
              <a:buNone/>
              <a:defRPr sz="1135"/>
            </a:lvl5pPr>
            <a:lvl6pPr marL="2592070" indent="0">
              <a:buNone/>
              <a:defRPr sz="1135"/>
            </a:lvl6pPr>
            <a:lvl7pPr marL="3110230" indent="0">
              <a:buNone/>
              <a:defRPr sz="1135"/>
            </a:lvl7pPr>
            <a:lvl8pPr marL="3628390" indent="0">
              <a:buNone/>
              <a:defRPr sz="1135"/>
            </a:lvl8pPr>
            <a:lvl9pPr marL="4147185" indent="0">
              <a:buNone/>
              <a:defRPr sz="1135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AD-F943-49BE-AFA3-5FE6F14A2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550C-4DB1-4ABC-9AA1-ED31F57068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0397" y="413978"/>
            <a:ext cx="11923157" cy="1502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0397" y="2069887"/>
            <a:ext cx="11923157" cy="493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0396" y="7206807"/>
            <a:ext cx="3110389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6BFF5-F898-4DBE-B3F0-E73EB89C71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9184" y="7206807"/>
            <a:ext cx="4665583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63165" y="7206807"/>
            <a:ext cx="3110389" cy="413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40C3-63F3-434C-936C-AC4DCCEE8B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1036955" rtl="0" eaLnBrk="1" latinLnBrk="0" hangingPunct="1">
        <a:lnSpc>
          <a:spcPct val="90000"/>
        </a:lnSpc>
        <a:spcBef>
          <a:spcPct val="0"/>
        </a:spcBef>
        <a:buNone/>
        <a:defRPr sz="4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80" indent="-259080" algn="l" defTabSz="1036955" rtl="0" eaLnBrk="1" latinLnBrk="0" hangingPunct="1">
        <a:lnSpc>
          <a:spcPct val="90000"/>
        </a:lnSpc>
        <a:spcBef>
          <a:spcPts val="1135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6035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3pPr>
      <a:lvl4pPr marL="1814195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2990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51150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9310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8105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6265" indent="-259080" algn="l" defTabSz="1036955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60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955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5115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3275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2070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10230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8390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7185" algn="l" defTabSz="1036955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0913" y="414338"/>
            <a:ext cx="11922125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0913" y="2070100"/>
            <a:ext cx="11922125" cy="49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50913" y="7207250"/>
            <a:ext cx="310991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8516-4BF5-40E7-9FE2-EBB319490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79938" y="7207250"/>
            <a:ext cx="4664075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63125" y="7207250"/>
            <a:ext cx="3109913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34609-3967-4754-B5C7-C4F4D518E9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4.xml"/><Relationship Id="rId6" Type="http://schemas.openxmlformats.org/officeDocument/2006/relationships/image" Target="../media/image15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9.xml"/><Relationship Id="rId6" Type="http://schemas.openxmlformats.org/officeDocument/2006/relationships/image" Target="../media/image16.png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4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9.jpe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4.xml"/><Relationship Id="rId6" Type="http://schemas.openxmlformats.org/officeDocument/2006/relationships/image" Target="../media/image11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9.xml"/><Relationship Id="rId6" Type="http://schemas.openxmlformats.org/officeDocument/2006/relationships/image" Target="../media/image12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4.xml"/><Relationship Id="rId6" Type="http://schemas.openxmlformats.org/officeDocument/2006/relationships/image" Target="../media/image13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9.xml"/><Relationship Id="rId6" Type="http://schemas.openxmlformats.org/officeDocument/2006/relationships/image" Target="../media/image14.png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96260" y="3100070"/>
            <a:ext cx="83794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423545">
              <a:lnSpc>
                <a:spcPct val="150000"/>
              </a:lnSpc>
            </a:pPr>
            <a:r>
              <a:rPr lang="zh-CN" altLang="en-US" sz="54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竞价</a:t>
            </a:r>
            <a:r>
              <a:rPr lang="zh-CN" altLang="en-US" sz="54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拍卖</a:t>
            </a:r>
            <a:r>
              <a:rPr lang="zh-CN" altLang="en-US" sz="54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系统介绍</a:t>
            </a:r>
            <a:endParaRPr lang="en-US" altLang="zh-CN" sz="5400" b="1" spc="1200" dirty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4611370" y="6930390"/>
            <a:ext cx="436054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报名审核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对竞拍项目的报名用户进行审核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81080" cy="55930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4281805" y="6927215"/>
            <a:ext cx="5535930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包括部门管理、账号管理、用户管理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89335" cy="55899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系统使用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1783080" y="6593205"/>
            <a:ext cx="5535930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测试账户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请联系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15208492745 /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加微信获取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461240" y="7035800"/>
            <a:ext cx="111188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350" y="1183640"/>
            <a:ext cx="10098405" cy="4813300"/>
          </a:xfrm>
          <a:prstGeom prst="rect">
            <a:avLst/>
          </a:prstGeom>
        </p:spPr>
      </p:pic>
      <p:pic>
        <p:nvPicPr>
          <p:cNvPr id="5" name="图片 4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240" y="6069965"/>
            <a:ext cx="1961515" cy="16611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94654" y="3076954"/>
            <a:ext cx="10943374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3545">
              <a:lnSpc>
                <a:spcPct val="120000"/>
              </a:lnSpc>
            </a:pPr>
            <a:r>
              <a:rPr lang="zh-CN" altLang="en-US" sz="54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en-US" altLang="zh-CN" sz="5400" b="1" spc="1200" dirty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541020" y="448310"/>
            <a:ext cx="2219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</a:t>
            </a:r>
            <a:r>
              <a:rPr kumimoji="0" lang="zh-CN" altLang="en-US" sz="4800" b="1" i="0" u="none" strike="noStrike" kern="1200" cap="none" spc="1200" normalizeH="0" baseline="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kumimoji="0" lang="zh-CN" altLang="en-US" sz="4800" b="1" i="0" u="none" strike="noStrike" kern="1200" cap="none" spc="1200" normalizeH="0" baseline="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20770" y="3347720"/>
            <a:ext cx="2670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技术架构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400" y="2580640"/>
            <a:ext cx="3143250" cy="583565"/>
          </a:xfrm>
          <a:prstGeom prst="rect">
            <a:avLst/>
          </a:prstGeom>
          <a:noFill/>
        </p:spPr>
        <p:txBody>
          <a:bodyPr wrap="square" lIns="71755" rIns="71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PART01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9445" y="3347720"/>
            <a:ext cx="3143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PART02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609340" y="2580640"/>
            <a:ext cx="2682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4520" y="1216660"/>
            <a:ext cx="21558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1200" normalizeH="0" baseline="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800" b="1" i="0" u="none" strike="noStrike" kern="1200" cap="none" spc="1200" normalizeH="0" baseline="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609975" y="4114800"/>
            <a:ext cx="2670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39445" y="4114800"/>
            <a:ext cx="3143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</a:t>
            </a:r>
            <a:r>
              <a:rPr lang="en-US" altLang="zh-CN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630930" y="4956175"/>
            <a:ext cx="2670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系统使用</a:t>
            </a:r>
            <a:endParaRPr lang="zh-CN" altLang="en-US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60400" y="4956175"/>
            <a:ext cx="3143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>
              <a:defRPr/>
            </a:pPr>
            <a:r>
              <a:rPr lang="zh-CN" altLang="en-US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</a:t>
            </a:r>
            <a:r>
              <a:rPr lang="en-US" altLang="zh-CN" sz="3200" b="1" spc="1200" dirty="0" smtClean="0">
                <a:gradFill>
                  <a:gsLst>
                    <a:gs pos="76000">
                      <a:srgbClr val="5D9FD7"/>
                    </a:gs>
                    <a:gs pos="40000">
                      <a:srgbClr val="D8E2F3"/>
                    </a:gs>
                    <a:gs pos="100000">
                      <a:srgbClr val="4B95D3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b="1" spc="1200" dirty="0" smtClean="0">
              <a:gradFill>
                <a:gsLst>
                  <a:gs pos="76000">
                    <a:srgbClr val="5D9FD7"/>
                  </a:gs>
                  <a:gs pos="40000">
                    <a:srgbClr val="D8E2F3"/>
                  </a:gs>
                  <a:gs pos="100000">
                    <a:srgbClr val="4B95D3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3563620" y="1362710"/>
            <a:ext cx="5024120" cy="64897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应用广泛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405"/>
          <p:cNvSpPr txBox="1"/>
          <p:nvPr>
            <p:custDataLst>
              <p:tags r:id="rId5"/>
            </p:custDataLst>
          </p:nvPr>
        </p:nvSpPr>
        <p:spPr>
          <a:xfrm>
            <a:off x="3563620" y="2900680"/>
            <a:ext cx="7673340" cy="46609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定时启动</a:t>
            </a:r>
            <a:r>
              <a:rPr lang="zh-CN" altLang="en-US" sz="20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405"/>
          <p:cNvSpPr txBox="1"/>
          <p:nvPr>
            <p:custDataLst>
              <p:tags r:id="rId6"/>
            </p:custDataLst>
          </p:nvPr>
        </p:nvSpPr>
        <p:spPr>
          <a:xfrm>
            <a:off x="3563620" y="4438650"/>
            <a:ext cx="9330690" cy="48831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流程完整</a:t>
            </a:r>
            <a:r>
              <a:rPr lang="zh-CN" altLang="en-US" sz="20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405"/>
          <p:cNvSpPr txBox="1"/>
          <p:nvPr>
            <p:custDataLst>
              <p:tags r:id="rId7"/>
            </p:custDataLst>
          </p:nvPr>
        </p:nvSpPr>
        <p:spPr>
          <a:xfrm>
            <a:off x="3563620" y="6166485"/>
            <a:ext cx="9330690" cy="46545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定制</a:t>
            </a:r>
            <a:r>
              <a:rPr lang="zh-CN" altLang="en-US" sz="24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endParaRPr 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8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/12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0" y="1325245"/>
            <a:ext cx="2546350" cy="1393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020" y="2900680"/>
            <a:ext cx="2546985" cy="1411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655" y="4438650"/>
            <a:ext cx="2546350" cy="141287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12"/>
        </p:blipFill>
        <p:spPr>
          <a:xfrm>
            <a:off x="796290" y="6139180"/>
            <a:ext cx="2545080" cy="1441450"/>
          </a:xfrm>
          <a:prstGeom prst="rect">
            <a:avLst/>
          </a:prstGeom>
        </p:spPr>
      </p:pic>
      <p:sp>
        <p:nvSpPr>
          <p:cNvPr id="13" name="Object 405"/>
          <p:cNvSpPr txBox="1"/>
          <p:nvPr>
            <p:custDataLst>
              <p:tags r:id="rId13"/>
            </p:custDataLst>
          </p:nvPr>
        </p:nvSpPr>
        <p:spPr>
          <a:xfrm>
            <a:off x="3563620" y="1982470"/>
            <a:ext cx="7496810" cy="45275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系统可拍卖任何产品，产品的名称、价格、单位、数量可自定义</a:t>
            </a:r>
            <a:endParaRPr 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405"/>
          <p:cNvSpPr txBox="1"/>
          <p:nvPr>
            <p:custDataLst>
              <p:tags r:id="rId14"/>
            </p:custDataLst>
          </p:nvPr>
        </p:nvSpPr>
        <p:spPr>
          <a:xfrm>
            <a:off x="3563620" y="3460750"/>
            <a:ext cx="7673340" cy="54546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定时启动拍卖</a:t>
            </a: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活动，实现按时间节点管理拍卖活动</a:t>
            </a:r>
            <a:endParaRPr 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405"/>
          <p:cNvSpPr txBox="1"/>
          <p:nvPr>
            <p:custDataLst>
              <p:tags r:id="rId15"/>
            </p:custDataLst>
          </p:nvPr>
        </p:nvSpPr>
        <p:spPr>
          <a:xfrm>
            <a:off x="3563620" y="5168265"/>
            <a:ext cx="9330690" cy="59372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包含项目发布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拍卖报名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流程审核</a:t>
            </a:r>
            <a:r>
              <a:rPr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竞价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交易&gt;公示&gt;结束等整个拍卖的完整流程</a:t>
            </a:r>
            <a:endParaRPr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405"/>
          <p:cNvSpPr txBox="1"/>
          <p:nvPr>
            <p:custDataLst>
              <p:tags r:id="rId16"/>
            </p:custDataLst>
          </p:nvPr>
        </p:nvSpPr>
        <p:spPr>
          <a:xfrm>
            <a:off x="3563620" y="6824980"/>
            <a:ext cx="9330690" cy="52705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系统采用模块化架构，</a:t>
            </a: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对于定制化的需求，</a:t>
            </a: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快速实现功能开发</a:t>
            </a:r>
            <a:endParaRPr 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sz="2400" dirty="0" smtClean="0">
              <a:solidFill>
                <a:srgbClr val="E9701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bject 405"/>
          <p:cNvSpPr txBox="1"/>
          <p:nvPr>
            <p:custDataLst>
              <p:tags r:id="rId4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架构图，微服务架构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" y="1383030"/>
            <a:ext cx="9225915" cy="6010910"/>
          </a:xfrm>
          <a:prstGeom prst="rect">
            <a:avLst/>
          </a:prstGeom>
        </p:spPr>
      </p:pic>
      <p:sp>
        <p:nvSpPr>
          <p:cNvPr id="48" name="Object 405"/>
          <p:cNvSpPr txBox="1"/>
          <p:nvPr>
            <p:custDataLst>
              <p:tags r:id="rId6"/>
            </p:custDataLst>
          </p:nvPr>
        </p:nvSpPr>
        <p:spPr>
          <a:xfrm>
            <a:off x="9945370" y="1306830"/>
            <a:ext cx="3627755" cy="602107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软件架构：Nginx+SpringCloud + Vue + MyBatis3 Dynamic Sql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Web框架：SpringCloudAlibaba 微服务框架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Orm框架：MyBatis3 Dynamic Sql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数据库：Mysql、Redis、MongoDB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配置注册: Nacos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权限控制：Shiro+Jwt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限流组件：Sentinel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实时数据传输：WebSocket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分布式定时：XXX-JOB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对象存储：Minio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在线文档：Swagger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短信推送：极光推送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部署环境：Docke</a:t>
            </a:r>
            <a:endParaRPr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1586865" y="6901815"/>
            <a:ext cx="1042479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大厅首页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展示所有的拍卖项目，包括即将开始、报名中、正在竞拍、公式中、已结束的所有拍卖项目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96955" cy="55860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1586865" y="6901815"/>
            <a:ext cx="1042479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对项目进行管理，包括未上线、即将开始、报名中、正在竞拍、公式中、已结束的项目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97590" cy="55587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1586865" y="6901815"/>
            <a:ext cx="1042479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项目详情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展示竞拍项目的详细信息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96320" cy="55664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2551430" y="6907530"/>
            <a:ext cx="872172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竞价记录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展示竞拍项目的所有竞价记录，包括出价，名称，时间等信息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81080" cy="55702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823950" cy="7776210"/>
          </a:xfrm>
          <a:prstGeom prst="rect">
            <a:avLst/>
          </a:prstGeom>
          <a:noFill/>
          <a:ln>
            <a:noFill/>
            <a:prstDash val="dash"/>
          </a:ln>
        </p:spPr>
      </p:pic>
      <p:sp>
        <p:nvSpPr>
          <p:cNvPr id="21" name="Freeform 6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37185" y="314325"/>
            <a:ext cx="586105" cy="508000"/>
          </a:xfrm>
          <a:custGeom>
            <a:avLst/>
            <a:gdLst>
              <a:gd name="T0" fmla="*/ 1893 w 3270"/>
              <a:gd name="T1" fmla="*/ 1660 h 2585"/>
              <a:gd name="T2" fmla="*/ 1755 w 3270"/>
              <a:gd name="T3" fmla="*/ 1617 h 2585"/>
              <a:gd name="T4" fmla="*/ 1660 w 3270"/>
              <a:gd name="T5" fmla="*/ 1435 h 2585"/>
              <a:gd name="T6" fmla="*/ 1769 w 3270"/>
              <a:gd name="T7" fmla="*/ 1238 h 2585"/>
              <a:gd name="T8" fmla="*/ 1937 w 3270"/>
              <a:gd name="T9" fmla="*/ 735 h 2585"/>
              <a:gd name="T10" fmla="*/ 1289 w 3270"/>
              <a:gd name="T11" fmla="*/ 0 h 2585"/>
              <a:gd name="T12" fmla="*/ 641 w 3270"/>
              <a:gd name="T13" fmla="*/ 743 h 2585"/>
              <a:gd name="T14" fmla="*/ 808 w 3270"/>
              <a:gd name="T15" fmla="*/ 1245 h 2585"/>
              <a:gd name="T16" fmla="*/ 918 w 3270"/>
              <a:gd name="T17" fmla="*/ 1442 h 2585"/>
              <a:gd name="T18" fmla="*/ 823 w 3270"/>
              <a:gd name="T19" fmla="*/ 1624 h 2585"/>
              <a:gd name="T20" fmla="*/ 823 w 3270"/>
              <a:gd name="T21" fmla="*/ 1631 h 2585"/>
              <a:gd name="T22" fmla="*/ 808 w 3270"/>
              <a:gd name="T23" fmla="*/ 1638 h 2585"/>
              <a:gd name="T24" fmla="*/ 692 w 3270"/>
              <a:gd name="T25" fmla="*/ 1675 h 2585"/>
              <a:gd name="T26" fmla="*/ 44 w 3270"/>
              <a:gd name="T27" fmla="*/ 2097 h 2585"/>
              <a:gd name="T28" fmla="*/ 51 w 3270"/>
              <a:gd name="T29" fmla="*/ 2097 h 2585"/>
              <a:gd name="T30" fmla="*/ 0 w 3270"/>
              <a:gd name="T31" fmla="*/ 2265 h 2585"/>
              <a:gd name="T32" fmla="*/ 328 w 3270"/>
              <a:gd name="T33" fmla="*/ 2585 h 2585"/>
              <a:gd name="T34" fmla="*/ 2250 w 3270"/>
              <a:gd name="T35" fmla="*/ 2585 h 2585"/>
              <a:gd name="T36" fmla="*/ 2585 w 3270"/>
              <a:gd name="T37" fmla="*/ 2265 h 2585"/>
              <a:gd name="T38" fmla="*/ 2520 w 3270"/>
              <a:gd name="T39" fmla="*/ 2068 h 2585"/>
              <a:gd name="T40" fmla="*/ 1893 w 3270"/>
              <a:gd name="T41" fmla="*/ 1660 h 2585"/>
              <a:gd name="T42" fmla="*/ 3197 w 3270"/>
              <a:gd name="T43" fmla="*/ 1981 h 2585"/>
              <a:gd name="T44" fmla="*/ 2643 w 3270"/>
              <a:gd name="T45" fmla="*/ 1624 h 2585"/>
              <a:gd name="T46" fmla="*/ 2520 w 3270"/>
              <a:gd name="T47" fmla="*/ 1587 h 2585"/>
              <a:gd name="T48" fmla="*/ 2439 w 3270"/>
              <a:gd name="T49" fmla="*/ 1427 h 2585"/>
              <a:gd name="T50" fmla="*/ 2534 w 3270"/>
              <a:gd name="T51" fmla="*/ 1260 h 2585"/>
              <a:gd name="T52" fmla="*/ 2687 w 3270"/>
              <a:gd name="T53" fmla="*/ 816 h 2585"/>
              <a:gd name="T54" fmla="*/ 2112 w 3270"/>
              <a:gd name="T55" fmla="*/ 160 h 2585"/>
              <a:gd name="T56" fmla="*/ 1966 w 3270"/>
              <a:gd name="T57" fmla="*/ 182 h 2585"/>
              <a:gd name="T58" fmla="*/ 2134 w 3270"/>
              <a:gd name="T59" fmla="*/ 743 h 2585"/>
              <a:gd name="T60" fmla="*/ 1915 w 3270"/>
              <a:gd name="T61" fmla="*/ 1369 h 2585"/>
              <a:gd name="T62" fmla="*/ 1901 w 3270"/>
              <a:gd name="T63" fmla="*/ 1384 h 2585"/>
              <a:gd name="T64" fmla="*/ 1901 w 3270"/>
              <a:gd name="T65" fmla="*/ 1391 h 2585"/>
              <a:gd name="T66" fmla="*/ 1857 w 3270"/>
              <a:gd name="T67" fmla="*/ 1449 h 2585"/>
              <a:gd name="T68" fmla="*/ 1864 w 3270"/>
              <a:gd name="T69" fmla="*/ 1456 h 2585"/>
              <a:gd name="T70" fmla="*/ 1922 w 3270"/>
              <a:gd name="T71" fmla="*/ 1471 h 2585"/>
              <a:gd name="T72" fmla="*/ 1930 w 3270"/>
              <a:gd name="T73" fmla="*/ 1471 h 2585"/>
              <a:gd name="T74" fmla="*/ 1959 w 3270"/>
              <a:gd name="T75" fmla="*/ 1485 h 2585"/>
              <a:gd name="T76" fmla="*/ 2680 w 3270"/>
              <a:gd name="T77" fmla="*/ 1959 h 2585"/>
              <a:gd name="T78" fmla="*/ 2796 w 3270"/>
              <a:gd name="T79" fmla="*/ 2279 h 2585"/>
              <a:gd name="T80" fmla="*/ 2760 w 3270"/>
              <a:gd name="T81" fmla="*/ 2454 h 2585"/>
              <a:gd name="T82" fmla="*/ 2971 w 3270"/>
              <a:gd name="T83" fmla="*/ 2454 h 2585"/>
              <a:gd name="T84" fmla="*/ 3270 w 3270"/>
              <a:gd name="T85" fmla="*/ 2170 h 2585"/>
              <a:gd name="T86" fmla="*/ 3197 w 3270"/>
              <a:gd name="T87" fmla="*/ 1981 h 2585"/>
              <a:gd name="T88" fmla="*/ 3197 w 3270"/>
              <a:gd name="T89" fmla="*/ 1981 h 2585"/>
              <a:gd name="T90" fmla="*/ 3197 w 3270"/>
              <a:gd name="T91" fmla="*/ 1981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70" h="2585">
                <a:moveTo>
                  <a:pt x="1893" y="1660"/>
                </a:moveTo>
                <a:cubicBezTo>
                  <a:pt x="1893" y="1660"/>
                  <a:pt x="1784" y="1631"/>
                  <a:pt x="1755" y="1617"/>
                </a:cubicBezTo>
                <a:cubicBezTo>
                  <a:pt x="1697" y="1580"/>
                  <a:pt x="1660" y="1507"/>
                  <a:pt x="1660" y="1435"/>
                </a:cubicBezTo>
                <a:cubicBezTo>
                  <a:pt x="1660" y="1354"/>
                  <a:pt x="1726" y="1289"/>
                  <a:pt x="1769" y="1238"/>
                </a:cubicBezTo>
                <a:cubicBezTo>
                  <a:pt x="1879" y="1107"/>
                  <a:pt x="1937" y="932"/>
                  <a:pt x="1937" y="735"/>
                </a:cubicBezTo>
                <a:cubicBezTo>
                  <a:pt x="1937" y="328"/>
                  <a:pt x="1646" y="0"/>
                  <a:pt x="1289" y="0"/>
                </a:cubicBezTo>
                <a:cubicBezTo>
                  <a:pt x="932" y="0"/>
                  <a:pt x="641" y="335"/>
                  <a:pt x="641" y="743"/>
                </a:cubicBezTo>
                <a:cubicBezTo>
                  <a:pt x="641" y="939"/>
                  <a:pt x="706" y="1114"/>
                  <a:pt x="808" y="1245"/>
                </a:cubicBezTo>
                <a:cubicBezTo>
                  <a:pt x="874" y="1282"/>
                  <a:pt x="918" y="1362"/>
                  <a:pt x="918" y="1442"/>
                </a:cubicBezTo>
                <a:cubicBezTo>
                  <a:pt x="918" y="1515"/>
                  <a:pt x="881" y="1580"/>
                  <a:pt x="823" y="1624"/>
                </a:cubicBezTo>
                <a:cubicBezTo>
                  <a:pt x="823" y="1631"/>
                  <a:pt x="823" y="1631"/>
                  <a:pt x="823" y="1631"/>
                </a:cubicBezTo>
                <a:cubicBezTo>
                  <a:pt x="816" y="1631"/>
                  <a:pt x="808" y="1638"/>
                  <a:pt x="808" y="1638"/>
                </a:cubicBezTo>
                <a:cubicBezTo>
                  <a:pt x="772" y="1660"/>
                  <a:pt x="735" y="1675"/>
                  <a:pt x="692" y="1675"/>
                </a:cubicBezTo>
                <a:cubicBezTo>
                  <a:pt x="415" y="1769"/>
                  <a:pt x="182" y="1915"/>
                  <a:pt x="44" y="2097"/>
                </a:cubicBezTo>
                <a:cubicBezTo>
                  <a:pt x="51" y="2097"/>
                  <a:pt x="51" y="2097"/>
                  <a:pt x="51" y="2097"/>
                </a:cubicBezTo>
                <a:cubicBezTo>
                  <a:pt x="15" y="2148"/>
                  <a:pt x="0" y="2206"/>
                  <a:pt x="0" y="2265"/>
                </a:cubicBezTo>
                <a:cubicBezTo>
                  <a:pt x="0" y="2439"/>
                  <a:pt x="146" y="2585"/>
                  <a:pt x="328" y="2585"/>
                </a:cubicBezTo>
                <a:cubicBezTo>
                  <a:pt x="2250" y="2585"/>
                  <a:pt x="2250" y="2585"/>
                  <a:pt x="2250" y="2585"/>
                </a:cubicBezTo>
                <a:cubicBezTo>
                  <a:pt x="2439" y="2585"/>
                  <a:pt x="2585" y="2447"/>
                  <a:pt x="2585" y="2265"/>
                </a:cubicBezTo>
                <a:cubicBezTo>
                  <a:pt x="2585" y="2192"/>
                  <a:pt x="2556" y="2126"/>
                  <a:pt x="2520" y="2068"/>
                </a:cubicBezTo>
                <a:cubicBezTo>
                  <a:pt x="2381" y="1886"/>
                  <a:pt x="2163" y="1748"/>
                  <a:pt x="1893" y="1660"/>
                </a:cubicBezTo>
                <a:close/>
                <a:moveTo>
                  <a:pt x="3197" y="1981"/>
                </a:moveTo>
                <a:cubicBezTo>
                  <a:pt x="3073" y="1828"/>
                  <a:pt x="2884" y="1697"/>
                  <a:pt x="2643" y="1624"/>
                </a:cubicBezTo>
                <a:cubicBezTo>
                  <a:pt x="2643" y="1624"/>
                  <a:pt x="2549" y="1602"/>
                  <a:pt x="2520" y="1587"/>
                </a:cubicBezTo>
                <a:cubicBezTo>
                  <a:pt x="2469" y="1551"/>
                  <a:pt x="2439" y="1493"/>
                  <a:pt x="2439" y="1427"/>
                </a:cubicBezTo>
                <a:cubicBezTo>
                  <a:pt x="2439" y="1354"/>
                  <a:pt x="2498" y="1296"/>
                  <a:pt x="2534" y="1260"/>
                </a:cubicBezTo>
                <a:cubicBezTo>
                  <a:pt x="2629" y="1143"/>
                  <a:pt x="2687" y="990"/>
                  <a:pt x="2687" y="816"/>
                </a:cubicBezTo>
                <a:cubicBezTo>
                  <a:pt x="2687" y="459"/>
                  <a:pt x="2432" y="160"/>
                  <a:pt x="2112" y="160"/>
                </a:cubicBezTo>
                <a:cubicBezTo>
                  <a:pt x="2061" y="160"/>
                  <a:pt x="2010" y="167"/>
                  <a:pt x="1966" y="182"/>
                </a:cubicBezTo>
                <a:cubicBezTo>
                  <a:pt x="2075" y="342"/>
                  <a:pt x="2134" y="532"/>
                  <a:pt x="2134" y="743"/>
                </a:cubicBezTo>
                <a:cubicBezTo>
                  <a:pt x="2134" y="968"/>
                  <a:pt x="2053" y="1187"/>
                  <a:pt x="1915" y="1369"/>
                </a:cubicBezTo>
                <a:cubicBezTo>
                  <a:pt x="1901" y="1384"/>
                  <a:pt x="1901" y="1384"/>
                  <a:pt x="1901" y="1384"/>
                </a:cubicBezTo>
                <a:cubicBezTo>
                  <a:pt x="1901" y="1391"/>
                  <a:pt x="1901" y="1391"/>
                  <a:pt x="1901" y="1391"/>
                </a:cubicBezTo>
                <a:cubicBezTo>
                  <a:pt x="1886" y="1405"/>
                  <a:pt x="1864" y="1427"/>
                  <a:pt x="1857" y="1449"/>
                </a:cubicBezTo>
                <a:cubicBezTo>
                  <a:pt x="1857" y="1456"/>
                  <a:pt x="1857" y="1456"/>
                  <a:pt x="1864" y="1456"/>
                </a:cubicBezTo>
                <a:cubicBezTo>
                  <a:pt x="1879" y="1464"/>
                  <a:pt x="1901" y="1471"/>
                  <a:pt x="1922" y="1471"/>
                </a:cubicBezTo>
                <a:cubicBezTo>
                  <a:pt x="1930" y="1471"/>
                  <a:pt x="1930" y="1471"/>
                  <a:pt x="1930" y="1471"/>
                </a:cubicBezTo>
                <a:cubicBezTo>
                  <a:pt x="1959" y="1485"/>
                  <a:pt x="1959" y="1485"/>
                  <a:pt x="1959" y="1485"/>
                </a:cubicBezTo>
                <a:cubicBezTo>
                  <a:pt x="2257" y="1580"/>
                  <a:pt x="2512" y="1748"/>
                  <a:pt x="2680" y="1959"/>
                </a:cubicBezTo>
                <a:cubicBezTo>
                  <a:pt x="2753" y="2053"/>
                  <a:pt x="2796" y="2163"/>
                  <a:pt x="2796" y="2279"/>
                </a:cubicBezTo>
                <a:cubicBezTo>
                  <a:pt x="2796" y="2345"/>
                  <a:pt x="2782" y="2396"/>
                  <a:pt x="2760" y="2454"/>
                </a:cubicBezTo>
                <a:cubicBezTo>
                  <a:pt x="2971" y="2454"/>
                  <a:pt x="2971" y="2454"/>
                  <a:pt x="2971" y="2454"/>
                </a:cubicBezTo>
                <a:cubicBezTo>
                  <a:pt x="3138" y="2454"/>
                  <a:pt x="3270" y="2330"/>
                  <a:pt x="3270" y="2170"/>
                </a:cubicBezTo>
                <a:cubicBezTo>
                  <a:pt x="3262" y="2090"/>
                  <a:pt x="3240" y="2032"/>
                  <a:pt x="3197" y="1981"/>
                </a:cubicBezTo>
                <a:close/>
                <a:moveTo>
                  <a:pt x="3197" y="1981"/>
                </a:moveTo>
                <a:cubicBezTo>
                  <a:pt x="3197" y="1981"/>
                  <a:pt x="3197" y="1981"/>
                  <a:pt x="3197" y="1981"/>
                </a:cubicBezTo>
              </a:path>
            </a:pathLst>
          </a:custGeom>
          <a:gradFill flip="none" rotWithShape="1">
            <a:gsLst>
              <a:gs pos="89000">
                <a:srgbClr val="66FFFF">
                  <a:alpha val="77000"/>
                </a:srgbClr>
              </a:gs>
              <a:gs pos="0">
                <a:srgbClr val="2FA1D0"/>
              </a:gs>
            </a:gsLst>
            <a:lin ang="8100000" scaled="1"/>
            <a:tileRect/>
          </a:gradFill>
          <a:ln w="3175">
            <a:noFill/>
          </a:ln>
          <a:effectLst>
            <a:reflection blurRad="215900" stA="60000" endPos="29000" dir="5400000" sy="-100000" algn="bl" rotWithShape="0"/>
          </a:effectLst>
          <a:scene3d>
            <a:camera prst="perspectiveRight">
              <a:rot lat="900000" lon="20099998" rev="0"/>
            </a:camera>
            <a:lightRig rig="contrasting" dir="t"/>
          </a:scene3d>
          <a:sp3d extrusionH="107950">
            <a:extrusionClr>
              <a:srgbClr val="1D78FA">
                <a:lumMod val="50000"/>
              </a:srgbClr>
            </a:extrusionClr>
          </a:sp3d>
        </p:spPr>
        <p:txBody>
          <a:bodyPr vert="horz" wrap="square" lIns="45720" tIns="22860" rIns="45720" bIns="22860" numCol="1" anchor="t" anchorCtr="0" compatLnSpc="1"/>
          <a:lstStyle/>
          <a:p>
            <a:pPr defTabSz="457200">
              <a:defRPr/>
            </a:pPr>
            <a:endParaRPr lang="zh-CN" altLang="en-US" sz="900" kern="0">
              <a:solidFill>
                <a:prstClr val="black"/>
              </a:solidFill>
              <a:latin typeface="Roboto Regular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038225" y="314325"/>
            <a:ext cx="557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3200" dirty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200" dirty="0">
              <a:solidFill>
                <a:srgbClr val="43E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8" name="Object 405"/>
          <p:cNvSpPr txBox="1"/>
          <p:nvPr>
            <p:custDataLst>
              <p:tags r:id="rId4"/>
            </p:custDataLst>
          </p:nvPr>
        </p:nvSpPr>
        <p:spPr>
          <a:xfrm>
            <a:off x="4611370" y="6930390"/>
            <a:ext cx="4360545" cy="614045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发起拍卖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新增一个拍卖活动，开始拍卖</a:t>
            </a:r>
            <a:endParaRPr 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405"/>
          <p:cNvSpPr txBox="1"/>
          <p:nvPr>
            <p:custDataLst>
              <p:tags r:id="rId5"/>
            </p:custDataLst>
          </p:nvPr>
        </p:nvSpPr>
        <p:spPr>
          <a:xfrm>
            <a:off x="12780010" y="7035800"/>
            <a:ext cx="793115" cy="553720"/>
          </a:xfrm>
          <a:prstGeom prst="rect">
            <a:avLst/>
          </a:prstGeom>
        </p:spPr>
        <p:txBody>
          <a:bodyPr vert="horz" wrap="square" lIns="0" tIns="53062" rIns="0" bIns="53062" rtlCol="0" anchor="t" anchorCtr="0">
            <a:noAutofit/>
          </a:bodyPr>
          <a:p>
            <a:pPr algn="just">
              <a:lnSpc>
                <a:spcPct val="125000"/>
              </a:lnSpc>
            </a:pPr>
            <a:r>
              <a:rPr lang="en-US" altLang="zh-CN" sz="2800" dirty="0" smtClean="0">
                <a:solidFill>
                  <a:srgbClr val="43E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85" y="1117600"/>
            <a:ext cx="11181080" cy="55435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6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7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471.6,&quot;left&quot;:280.6,&quot;top&quot;:107.3,&quot;width&quot;:734.7}"/>
</p:tagLst>
</file>

<file path=ppt/tags/tag19.xml><?xml version="1.0" encoding="utf-8"?>
<p:tagLst xmlns:p="http://schemas.openxmlformats.org/presentationml/2006/main">
  <p:tag name="ISLIDE.ICON" val="#93782;#133455;#22819;#369512;#381093;"/>
</p:tagLst>
</file>

<file path=ppt/tags/tag2.xml><?xml version="1.0" encoding="utf-8"?>
<p:tagLst xmlns:p="http://schemas.openxmlformats.org/presentationml/2006/main">
  <p:tag name="ISLIDE.ICON" val="#93782;#133455;#22819;#369512;#381093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ISLIDE.ICON" val="#93782;#133455;#22819;#369512;#381093;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ISLIDE.ICON" val="#93782;#133455;#22819;#369512;#381093;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ISLIDE.ICON" val="#93782;#133455;#22819;#369512;#381093;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ISLIDE.ICON" val="#93782;#133455;#22819;#369512;#381093;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ISLIDE.ICON" val="#93782;#133455;#22819;#369512;#381093;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ISLIDE.ICON" val="#93782;#133455;#22819;#369512;#381093;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ISLIDE.ICON" val="#93782;#133455;#22819;#369512;#381093;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ISLIDE.ICON" val="#93782;#133455;#22819;#369512;#381093;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ISLIDE.ICON" val="#93782;#133455;#22819;#369512;#381093;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ISLIDE.ICON" val="#93782;#133455;#22819;#369512;#381093;"/>
</p:tagLst>
</file>

<file path=ppt/tags/tag67.xml><?xml version="1.0" encoding="utf-8"?>
<p:tagLst xmlns:p="http://schemas.openxmlformats.org/presentationml/2006/main">
  <p:tag name="KSO_WPP_MARK_KEY" val="beba9da4-ac80-4d76-adfb-1007007ea624"/>
  <p:tag name="COMMONDATA" val="eyJoZGlkIjoiZGU0ODc5Mzk3ZjE1YWNlYjk1NWYzZGU0MzM1MGY3MWEifQ=="/>
  <p:tag name="commondata" val="eyJoZGlkIjoiODJiZTdhZWZmZTg1ZDZmMDk0YjFkNGRhMzdhNTVhMjgifQ=="/>
</p:tagLst>
</file>

<file path=ppt/tags/tag7.xml><?xml version="1.0" encoding="utf-8"?>
<p:tagLst xmlns:p="http://schemas.openxmlformats.org/presentationml/2006/main">
  <p:tag name="ISLIDE.ICON" val="#93782;#133455;#22819;#369512;#381093;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756</Words>
  <Application>WPS 演示</Application>
  <PresentationFormat>自定义</PresentationFormat>
  <Paragraphs>122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等线</vt:lpstr>
      <vt:lpstr>微软雅黑</vt:lpstr>
      <vt:lpstr>Roboto Regular</vt:lpstr>
      <vt:lpstr>Arial Unicode MS</vt:lpstr>
      <vt:lpstr>黑体</vt:lpstr>
      <vt:lpstr>等线 Light</vt:lpstr>
      <vt:lpstr>Segoe Print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BJBDN036</dc:creator>
  <cp:lastModifiedBy>黑白条纹</cp:lastModifiedBy>
  <cp:revision>1724</cp:revision>
  <dcterms:created xsi:type="dcterms:W3CDTF">2022-06-30T08:48:00Z</dcterms:created>
  <dcterms:modified xsi:type="dcterms:W3CDTF">2024-08-09T09:00:50Z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EAD4FDB343EE49F3AD03564435ADC89D_12</vt:lpwstr>
  </property>
  <property fmtid="{D5CDD505-2E9C-101B-9397-08002B2CF9AE}" pid="3" name="KSOProductBuildVer">
    <vt:lpwstr>2052-12.1.0.17827</vt:lpwstr>
  </property>
</Properties>
</file>